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sldIdLst>
    <p:sldId id="27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8" r:id="rId18"/>
    <p:sldId id="270" r:id="rId19"/>
    <p:sldId id="272" r:id="rId20"/>
    <p:sldId id="271" r:id="rId21"/>
    <p:sldId id="275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368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065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59774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81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974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297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096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824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60593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8867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0659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8487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8058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86136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3062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14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8202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8595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7040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866219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2135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516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0046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898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67101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7138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1688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1087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909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743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008564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6969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9550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5760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1420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7063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2370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147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0777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1270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9598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589827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156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4560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8158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552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789743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3342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9764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855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9200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4727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891932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2176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59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0A75D-F0A3-452D-9EFD-42059F84CCCE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652DE-8C9E-4FA7-8C50-EEAD62ED50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67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62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883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50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24.02.2015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24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381000" y="571480"/>
            <a:ext cx="8534400" cy="150019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Мероприятия , посвященные 70-летию Великой Победы.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 МБОУ «СОШ №8 г.Азнакаево»</a:t>
            </a:r>
            <a:endParaRPr lang="ru-RU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Picture 9" descr="C:\Users\Шакирова Альфия\Pictures\ш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428868"/>
            <a:ext cx="5692495" cy="4047008"/>
          </a:xfrm>
          <a:prstGeom prst="roundRect">
            <a:avLst/>
          </a:prstGeom>
          <a:noFill/>
          <a:ln w="9525">
            <a:solidFill>
              <a:srgbClr val="FF5050"/>
            </a:solidFill>
            <a:miter lim="800000"/>
            <a:headEnd/>
            <a:tailEnd/>
          </a:ln>
        </p:spPr>
      </p:pic>
      <p:pic>
        <p:nvPicPr>
          <p:cNvPr id="4" name="Picture 9" descr="C:\Users\Шакирова Альфия\Pictures\ш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357430"/>
            <a:ext cx="5692495" cy="4047008"/>
          </a:xfrm>
          <a:prstGeom prst="roundRect">
            <a:avLst/>
          </a:prstGeom>
          <a:noFill/>
          <a:ln w="9525">
            <a:solidFill>
              <a:srgbClr val="FF5050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Участие на районном 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смотре песни и строя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Гуля\Desktop\сайт февраль\CIMG768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1027" name="Picture 3" descr="C:\Users\Гуля\Desktop\сайт февраль\CIMG769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21444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Экскурсия в музей истории </a:t>
            </a:r>
            <a:r>
              <a:rPr lang="ru-RU" sz="3600" dirty="0" err="1" smtClean="0">
                <a:solidFill>
                  <a:schemeClr val="tx2">
                    <a:lumMod val="75000"/>
                  </a:schemeClr>
                </a:solidFill>
              </a:rPr>
              <a:t>Азнакаевской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 милиции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Гуля\Desktop\ОМВД\P21831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189792"/>
            <a:ext cx="3214710" cy="2411033"/>
          </a:xfrm>
          <a:prstGeom prst="rect">
            <a:avLst/>
          </a:prstGeom>
          <a:noFill/>
        </p:spPr>
      </p:pic>
      <p:pic>
        <p:nvPicPr>
          <p:cNvPr id="3075" name="Picture 3" descr="C:\Users\Гуля\Desktop\ОМВД\P218313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4143380"/>
            <a:ext cx="3286148" cy="2464611"/>
          </a:xfrm>
          <a:prstGeom prst="rect">
            <a:avLst/>
          </a:prstGeom>
          <a:noFill/>
        </p:spPr>
      </p:pic>
      <p:pic>
        <p:nvPicPr>
          <p:cNvPr id="3076" name="Picture 4" descr="C:\Users\Гуля\Desktop\ОМВД\P21831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1571612"/>
            <a:ext cx="3214710" cy="2411032"/>
          </a:xfrm>
          <a:prstGeom prst="rect">
            <a:avLst/>
          </a:prstGeom>
          <a:noFill/>
        </p:spPr>
      </p:pic>
      <p:pic>
        <p:nvPicPr>
          <p:cNvPr id="3077" name="Picture 5" descr="C:\Users\Гуля\Desktop\ОМВД\P21831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571612"/>
            <a:ext cx="3286148" cy="24646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Участие в военно-спортивной игре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«Отчизны верные сыны»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Гуля\Desktop\сайт февраль\P213309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071942"/>
            <a:ext cx="3252782" cy="2439587"/>
          </a:xfrm>
          <a:prstGeom prst="rect">
            <a:avLst/>
          </a:prstGeom>
          <a:noFill/>
        </p:spPr>
      </p:pic>
      <p:pic>
        <p:nvPicPr>
          <p:cNvPr id="2051" name="Picture 3" descr="C:\Users\Гуля\Desktop\сайт февраль\P21331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4214818"/>
            <a:ext cx="3181344" cy="2386008"/>
          </a:xfrm>
          <a:prstGeom prst="rect">
            <a:avLst/>
          </a:prstGeom>
          <a:noFill/>
        </p:spPr>
      </p:pic>
      <p:pic>
        <p:nvPicPr>
          <p:cNvPr id="2052" name="Picture 4" descr="C:\Users\Гуля\Desktop\сайт февраль\P21331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1500174"/>
            <a:ext cx="3214710" cy="2411033"/>
          </a:xfrm>
          <a:prstGeom prst="rect">
            <a:avLst/>
          </a:prstGeom>
          <a:noFill/>
        </p:spPr>
      </p:pic>
      <p:pic>
        <p:nvPicPr>
          <p:cNvPr id="2053" name="Picture 5" descr="C:\Users\Гуля\Desktop\сайт февраль\P21331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428736"/>
            <a:ext cx="3214710" cy="2411033"/>
          </a:xfrm>
          <a:prstGeom prst="rect">
            <a:avLst/>
          </a:prstGeom>
          <a:noFill/>
        </p:spPr>
      </p:pic>
      <p:pic>
        <p:nvPicPr>
          <p:cNvPr id="2054" name="Picture 6" descr="C:\Users\Гуля\Desktop\сайт февраль\P21331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3214686"/>
            <a:ext cx="2357454" cy="1768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Возложение цветов к памятникам «Вечный огонь» и «Черный тюльпан»</a:t>
            </a: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 в День Героев Отечества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Гуля\Desktop\сайт декабрь\DSC_000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525723"/>
            <a:ext cx="4038600" cy="2674917"/>
          </a:xfrm>
          <a:prstGeom prst="rect">
            <a:avLst/>
          </a:prstGeom>
          <a:noFill/>
        </p:spPr>
      </p:pic>
      <p:pic>
        <p:nvPicPr>
          <p:cNvPr id="1027" name="Picture 3" descr="C:\Users\Гуля\Desktop\сайт декабрь\DSC_00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525723"/>
            <a:ext cx="4038600" cy="2674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Экскурсия в школьный музей 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для первоклассников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Гуля\Desktop\сайт декабрь\DSCN582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2051" name="Picture 3" descr="C:\Users\Гуля\Desktop\сайт декабрь\DSCN583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Встреча  с ветеранами ОМВД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E:\DCIM\100OLYMP\P219316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1027" name="Picture 3" descr="E:\DCIM\100OLYMP\P21931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6" name="Picture 2" descr="E:\DCIM\100OLYMP\P2193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357430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Разучивание  песен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на военную тематику 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ко Дню Героев Отечества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5" name="Picture 3" descr="C:\Users\Гуля\Desktop\сайт декабрь\DSCN58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3076" name="Picture 4" descr="C:\Users\Гуля\Desktop\сайт декабрь\DSCN583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4287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Мероприятие, посвященное</a:t>
            </a:r>
            <a:b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 памяти  Альберта </a:t>
            </a:r>
            <a:r>
              <a:rPr lang="ru-RU" sz="4000" dirty="0" err="1" smtClean="0">
                <a:solidFill>
                  <a:schemeClr val="tx2">
                    <a:lumMod val="75000"/>
                  </a:schemeClr>
                </a:solidFill>
              </a:rPr>
              <a:t>Шайхутдинова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,  </a:t>
            </a:r>
            <a:b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«Доблестным героям посвящается».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E:\DCIM\100OLYMP\P220317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071942"/>
            <a:ext cx="3429024" cy="2571768"/>
          </a:xfrm>
          <a:prstGeom prst="rect">
            <a:avLst/>
          </a:prstGeom>
          <a:noFill/>
        </p:spPr>
      </p:pic>
      <p:pic>
        <p:nvPicPr>
          <p:cNvPr id="2051" name="Picture 3" descr="E:\DCIM\100OLYMP\P220317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785926"/>
            <a:ext cx="3752848" cy="2814636"/>
          </a:xfrm>
          <a:prstGeom prst="rect">
            <a:avLst/>
          </a:prstGeom>
          <a:noFill/>
        </p:spPr>
      </p:pic>
      <p:pic>
        <p:nvPicPr>
          <p:cNvPr id="2052" name="Picture 4" descr="E:\DCIM\100OLYMP\P22031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785926"/>
            <a:ext cx="3643306" cy="2732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Акция «Подарок ветерану»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 descr="E:\DCIM\110NIKON\DSCN627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3829050"/>
            <a:ext cx="4038600" cy="3028950"/>
          </a:xfrm>
          <a:prstGeom prst="rect">
            <a:avLst/>
          </a:prstGeom>
          <a:noFill/>
        </p:spPr>
      </p:pic>
      <p:pic>
        <p:nvPicPr>
          <p:cNvPr id="3076" name="Picture 4" descr="E:\DCIM\110NIKON\DSCN628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1500174"/>
            <a:ext cx="4038600" cy="3028950"/>
          </a:xfrm>
          <a:prstGeom prst="rect">
            <a:avLst/>
          </a:prstGeom>
          <a:noFill/>
        </p:spPr>
      </p:pic>
      <p:pic>
        <p:nvPicPr>
          <p:cNvPr id="3077" name="Picture 5" descr="E:\DCIM\110NIKON\DSCN62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857496"/>
            <a:ext cx="3000378" cy="4000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Проведение игры «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Зарничка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»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Гуля\Desktop\Зарничка\DSC_026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7298"/>
            <a:ext cx="4038600" cy="2674917"/>
          </a:xfrm>
          <a:prstGeom prst="rect">
            <a:avLst/>
          </a:prstGeom>
          <a:noFill/>
        </p:spPr>
      </p:pic>
      <p:pic>
        <p:nvPicPr>
          <p:cNvPr id="1028" name="Picture 4" descr="C:\Users\Гуля\Desktop\Зарничка\DSC_026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428736"/>
            <a:ext cx="4038600" cy="2674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15370" cy="600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57163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Создание баннеров «Я помню, я горжусь»- «Бесстрашные летчики – наши земляки»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«Герои Победы- наши прадеды и деды»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E:\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41575"/>
            <a:ext cx="4038600" cy="3028950"/>
          </a:xfrm>
          <a:prstGeom prst="rect">
            <a:avLst/>
          </a:prstGeom>
          <a:noFill/>
        </p:spPr>
      </p:pic>
      <p:pic>
        <p:nvPicPr>
          <p:cNvPr id="2051" name="Picture 3" descr="E:\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441575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Встреча с ветераном войны 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Закией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Замалетдиновной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G:\IMG_222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504056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IMG_22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45024"/>
            <a:ext cx="4686672" cy="298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Участие на районном  конкурсе на лучший проект памятника  в честь 70-летия Победы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E:\1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84784"/>
            <a:ext cx="6805264" cy="52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Участие на митинге, посвященном Дню вывода войск из Афганистана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E:\IMG_20150215_1213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4190203" cy="2339191"/>
          </a:xfrm>
          <a:prstGeom prst="rect">
            <a:avLst/>
          </a:prstGeom>
          <a:noFill/>
        </p:spPr>
      </p:pic>
      <p:pic>
        <p:nvPicPr>
          <p:cNvPr id="3075" name="Picture 3" descr="E:\IMG_20150215_1057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785926"/>
            <a:ext cx="3678334" cy="2053439"/>
          </a:xfrm>
          <a:prstGeom prst="rect">
            <a:avLst/>
          </a:prstGeom>
          <a:noFill/>
        </p:spPr>
      </p:pic>
      <p:pic>
        <p:nvPicPr>
          <p:cNvPr id="3076" name="Picture 4" descr="E:\IMG_20150215_1059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5" y="4214818"/>
            <a:ext cx="3941292" cy="2200236"/>
          </a:xfrm>
          <a:prstGeom prst="rect">
            <a:avLst/>
          </a:prstGeom>
          <a:noFill/>
        </p:spPr>
      </p:pic>
      <p:pic>
        <p:nvPicPr>
          <p:cNvPr id="3077" name="Picture 5" descr="E:\IMG_20150215_12362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4286256"/>
            <a:ext cx="3857652" cy="2153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292080" y="2980374"/>
            <a:ext cx="3744416" cy="3688985"/>
          </a:xfrm>
        </p:spPr>
        <p:txBody>
          <a:bodyPr/>
          <a:lstStyle/>
          <a:p>
            <a:pPr algn="ctr"/>
            <a:r>
              <a:rPr lang="tt-RU" dirty="0" smtClean="0"/>
              <a:t/>
            </a:r>
            <a:br>
              <a:rPr lang="tt-RU" dirty="0" smtClean="0"/>
            </a:br>
            <a:r>
              <a:rPr lang="tt-RU" dirty="0" smtClean="0">
                <a:solidFill>
                  <a:srgbClr val="FF0000"/>
                </a:solidFill>
              </a:rPr>
              <a:t>Район   күләм баннерлар конкурсында  катнашу  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Documents and Settings\Администратор\Рабочий стол\209___02\IMG_1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6" t="-3902" b="10481"/>
          <a:stretch/>
        </p:blipFill>
        <p:spPr bwMode="auto">
          <a:xfrm>
            <a:off x="13917" y="-171400"/>
            <a:ext cx="3148509" cy="457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ocuments and Settings\Администратор\Рабочий стол\209___02\IMG_18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3"/>
          <a:stretch/>
        </p:blipFill>
        <p:spPr bwMode="auto">
          <a:xfrm>
            <a:off x="5076056" y="12648"/>
            <a:ext cx="4067944" cy="3056312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658" y="2980374"/>
            <a:ext cx="2964072" cy="387310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81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Documents and Settings\Администратор\Рабочий стол\побе\SDC1346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44" t="35685" r="12585" b="10037"/>
          <a:stretch/>
        </p:blipFill>
        <p:spPr bwMode="auto">
          <a:xfrm rot="5400000">
            <a:off x="3127275" y="841276"/>
            <a:ext cx="7029401" cy="500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3744416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60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457200"/>
            <a:ext cx="4851648" cy="1891680"/>
          </a:xfrm>
        </p:spPr>
        <p:txBody>
          <a:bodyPr>
            <a:noAutofit/>
          </a:bodyPr>
          <a:lstStyle/>
          <a:p>
            <a:pPr algn="ctr"/>
            <a:r>
              <a:rPr lang="tt-RU" sz="2800" b="1" dirty="0">
                <a:solidFill>
                  <a:srgbClr val="FF0000"/>
                </a:solidFill>
                <a:effectLst/>
                <a:latin typeface="Times New Roman"/>
                <a:ea typeface="Calibri"/>
              </a:rPr>
              <a:t>Бөек Ватан  сугышы ветераны Җәләева Гыйльминур  Хисаметдин кызы белән очрашу  булды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D:\Documents and Settings\Администратор\Рабочий стол\гыйлминур апа\DSCF492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8" t="13004" r="11459" b="2263"/>
          <a:stretch/>
        </p:blipFill>
        <p:spPr bwMode="auto">
          <a:xfrm>
            <a:off x="0" y="13291"/>
            <a:ext cx="4039737" cy="383502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3303757"/>
            <a:ext cx="6029325" cy="35242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5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457200"/>
            <a:ext cx="9396536" cy="66754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үткән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гомер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юлы –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тиңдәшсез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батырлык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D:\Documents and Settings\Администратор\Рабочий стол\побе\SDC1345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3" t="21370" r="26530"/>
          <a:stretch/>
        </p:blipFill>
        <p:spPr bwMode="auto">
          <a:xfrm>
            <a:off x="107504" y="2420888"/>
            <a:ext cx="3528392" cy="4162702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07123"/>
            <a:ext cx="5202014" cy="286064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:\Documents and Settings\Администратор\Рабочий стол\побе\SDC1346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9" t="17431" r="29393" b="21845"/>
          <a:stretch/>
        </p:blipFill>
        <p:spPr bwMode="auto">
          <a:xfrm>
            <a:off x="6300192" y="836712"/>
            <a:ext cx="2465710" cy="270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15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үткән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гомер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юлы –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тиңдәшсез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батырлык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23528" y="1340768"/>
            <a:ext cx="8686800" cy="792088"/>
          </a:xfrm>
        </p:spPr>
        <p:txBody>
          <a:bodyPr>
            <a:normAutofit fontScale="70000" lnSpcReduction="20000"/>
          </a:bodyPr>
          <a:lstStyle/>
          <a:p>
            <a:pPr marL="0" lvl="0" indent="0" algn="ctr">
              <a:buClr>
                <a:srgbClr val="F0A22E"/>
              </a:buClr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Сугыш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һәм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хезмәт</a:t>
            </a:r>
            <a:r>
              <a:rPr lang="ru-RU" b="1" dirty="0" smtClean="0">
                <a:solidFill>
                  <a:srgbClr val="002060"/>
                </a:solidFill>
              </a:rPr>
              <a:t> ветераны Маликов </a:t>
            </a:r>
            <a:r>
              <a:rPr lang="ru-RU" b="1" dirty="0" err="1">
                <a:solidFill>
                  <a:srgbClr val="002060"/>
                </a:solidFill>
              </a:rPr>
              <a:t>Мирх</a:t>
            </a:r>
            <a:r>
              <a:rPr lang="tt-RU" b="1" dirty="0">
                <a:solidFill>
                  <a:srgbClr val="002060"/>
                </a:solidFill>
              </a:rPr>
              <a:t>әт  Малик  </a:t>
            </a:r>
            <a:r>
              <a:rPr lang="tt-RU" b="1" dirty="0" smtClean="0">
                <a:solidFill>
                  <a:srgbClr val="002060"/>
                </a:solidFill>
              </a:rPr>
              <a:t>улы,сугыш чоры баласыГаниева Зәния Нигмәт кызы  </a:t>
            </a:r>
            <a:r>
              <a:rPr lang="tt-RU" b="1" dirty="0">
                <a:solidFill>
                  <a:srgbClr val="002060"/>
                </a:solidFill>
              </a:rPr>
              <a:t>белән </a:t>
            </a:r>
            <a:r>
              <a:rPr lang="tt-RU" b="1" dirty="0" smtClean="0">
                <a:solidFill>
                  <a:srgbClr val="002060"/>
                </a:solidFill>
              </a:rPr>
              <a:t>очрашу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8712968" cy="4176464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352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135</Words>
  <Application>Microsoft Office PowerPoint</Application>
  <PresentationFormat>Экран (4:3)</PresentationFormat>
  <Paragraphs>20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Тема Office</vt:lpstr>
      <vt:lpstr>Трек</vt:lpstr>
      <vt:lpstr>1_Трек</vt:lpstr>
      <vt:lpstr>2_Трек</vt:lpstr>
      <vt:lpstr>3_Трек</vt:lpstr>
      <vt:lpstr>4_Трек</vt:lpstr>
      <vt:lpstr>Мероприятия , посвященные 70-летию Великой Победы.  МБОУ «СОШ №8 г.Азнакаево»</vt:lpstr>
      <vt:lpstr>Участие на районном  смотре песни и строя</vt:lpstr>
      <vt:lpstr>Экскурсия в музей истории Азнакаевской милиции</vt:lpstr>
      <vt:lpstr>Участие в военно-спортивной игре  «Отчизны верные сыны»</vt:lpstr>
      <vt:lpstr>Возложение цветов к памятникам «Вечный огонь» и «Черный тюльпан»  в День Героев Отечества</vt:lpstr>
      <vt:lpstr>Экскурсия в школьный музей  для первоклассников</vt:lpstr>
      <vt:lpstr>Встреча  с ветеранами ОМВД </vt:lpstr>
      <vt:lpstr>Разучивание  песен  на военную тематику  ко Дню Героев Отечества</vt:lpstr>
      <vt:lpstr> Мероприятие, посвященное  памяти  Альберта Шайхутдинова,   «Доблестным героям посвящается». </vt:lpstr>
      <vt:lpstr>Акция «Подарок ветерану»</vt:lpstr>
      <vt:lpstr>Проведение игры «Зарничка» </vt:lpstr>
      <vt:lpstr>Презентация PowerPoint</vt:lpstr>
      <vt:lpstr>Создание баннеров «Я помню, я горжусь»- «Бесстрашные летчики – наши земляки» «Герои Победы- наши прадеды и деды»</vt:lpstr>
      <vt:lpstr>Встреча с ветераном войны  Закией Замалетдиновной</vt:lpstr>
      <vt:lpstr>Участие на районном  конкурсе на лучший проект памятника  в честь 70-летия Победы</vt:lpstr>
      <vt:lpstr>Участие на митинге, посвященном Дню вывода войск из Афганистана.</vt:lpstr>
      <vt:lpstr> Район   күләм баннерлар конкурсында  катнашу    </vt:lpstr>
      <vt:lpstr>Презентация PowerPoint</vt:lpstr>
      <vt:lpstr>Бөек Ватан  сугышы ветераны Җәләева Гыйльминур  Хисаметдин кызы белән очрашу  булды</vt:lpstr>
      <vt:lpstr>Сез үткән гомер юлы –тиңдәшсез   батырлык</vt:lpstr>
      <vt:lpstr>Сез үткән гомер юлы –тиңдәшсез   батырлык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Месячник патриотического воспитания в МБОУ «СОШ №8 г.Азнакаево»</dc:title>
  <dc:creator>Гуля</dc:creator>
  <cp:lastModifiedBy>Azn-8</cp:lastModifiedBy>
  <cp:revision>31</cp:revision>
  <dcterms:created xsi:type="dcterms:W3CDTF">2015-02-20T10:45:48Z</dcterms:created>
  <dcterms:modified xsi:type="dcterms:W3CDTF">2015-02-24T10:34:59Z</dcterms:modified>
</cp:coreProperties>
</file>